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1"/>
  </p:sldMasterIdLst>
  <p:sldIdLst>
    <p:sldId id="257" r:id="rId2"/>
  </p:sldIdLst>
  <p:sldSz cx="6858000" cy="12192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5" d="100"/>
          <a:sy n="75" d="100"/>
        </p:scale>
        <p:origin x="1800" y="-25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9813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5109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166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95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304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359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4935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455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70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82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835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6/30/2026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69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楕円 1">
            <a:extLst>
              <a:ext uri="{FF2B5EF4-FFF2-40B4-BE49-F238E27FC236}">
                <a16:creationId xmlns:a16="http://schemas.microsoft.com/office/drawing/2014/main" id="{A04F9C09-D61D-4207-8E02-4EB4AB0CD865}"/>
              </a:ext>
            </a:extLst>
          </p:cNvPr>
          <p:cNvSpPr/>
          <p:nvPr/>
        </p:nvSpPr>
        <p:spPr>
          <a:xfrm>
            <a:off x="549000" y="2285155"/>
            <a:ext cx="5760000" cy="5760000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A26EB1-ABC8-4B78-ACB9-E0A6911CA6D9}"/>
              </a:ext>
            </a:extLst>
          </p:cNvPr>
          <p:cNvSpPr/>
          <p:nvPr/>
        </p:nvSpPr>
        <p:spPr>
          <a:xfrm>
            <a:off x="842210" y="1311365"/>
            <a:ext cx="5414210" cy="8422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dirty="0">
                <a:solidFill>
                  <a:schemeClr val="tx1"/>
                </a:solidFill>
              </a:rPr>
              <a:t>摂津市デザインマンホールコンテスト</a:t>
            </a:r>
            <a:endParaRPr kumimoji="1" lang="en-US" altLang="ja-JP" sz="2400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2400" dirty="0">
                <a:solidFill>
                  <a:schemeClr val="tx1"/>
                </a:solidFill>
              </a:rPr>
              <a:t>応募用紙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8FE1FCF-F3FA-4626-BCC7-F3A115C13335}"/>
              </a:ext>
            </a:extLst>
          </p:cNvPr>
          <p:cNvSpPr/>
          <p:nvPr/>
        </p:nvSpPr>
        <p:spPr>
          <a:xfrm>
            <a:off x="2422442" y="8176736"/>
            <a:ext cx="3716420" cy="3996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>
                <a:solidFill>
                  <a:schemeClr val="tx1"/>
                </a:solidFill>
              </a:rPr>
              <a:t>※</a:t>
            </a:r>
            <a:r>
              <a:rPr kumimoji="1" lang="ja-JP" altLang="en-US" sz="1400" dirty="0">
                <a:solidFill>
                  <a:schemeClr val="tx1"/>
                </a:solidFill>
              </a:rPr>
              <a:t>枠内にデザインを描いてください。</a:t>
            </a:r>
          </a:p>
        </p:txBody>
      </p:sp>
      <p:graphicFrame>
        <p:nvGraphicFramePr>
          <p:cNvPr id="12" name="オブジェクト 11">
            <a:extLst>
              <a:ext uri="{FF2B5EF4-FFF2-40B4-BE49-F238E27FC236}">
                <a16:creationId xmlns:a16="http://schemas.microsoft.com/office/drawing/2014/main" id="{F30BF8BD-AF99-486C-957D-44262A4A480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9173446"/>
              </p:ext>
            </p:extLst>
          </p:nvPr>
        </p:nvGraphicFramePr>
        <p:xfrm>
          <a:off x="889275" y="8576356"/>
          <a:ext cx="5419725" cy="240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Worksheet" r:id="rId3" imgW="5419673" imgH="2400371" progId="Excel.Sheet.12">
                  <p:embed/>
                </p:oleObj>
              </mc:Choice>
              <mc:Fallback>
                <p:oleObj name="Worksheet" r:id="rId3" imgW="5419673" imgH="240037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89275" y="8576356"/>
                        <a:ext cx="5419725" cy="2400300"/>
                      </a:xfrm>
                      <a:prstGeom prst="rect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933824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472</TotalTime>
  <Words>12</Words>
  <Application>Microsoft Office PowerPoint</Application>
  <PresentationFormat>ワイド画面</PresentationFormat>
  <Paragraphs>3</Paragraphs>
  <Slides>1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 テーマ</vt:lpstr>
      <vt:lpstr>Microsoft Excel ワークシート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池上　風葉</dc:creator>
  <cp:lastModifiedBy>池上　風葉</cp:lastModifiedBy>
  <cp:revision>15</cp:revision>
  <cp:lastPrinted>2026-06-30T06:34:46Z</cp:lastPrinted>
  <dcterms:created xsi:type="dcterms:W3CDTF">2026-05-25T00:46:08Z</dcterms:created>
  <dcterms:modified xsi:type="dcterms:W3CDTF">2026-06-30T06:35:21Z</dcterms:modified>
</cp:coreProperties>
</file>