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7" r:id="rId2"/>
  </p:sldIdLst>
  <p:sldSz cx="7559675" cy="10691813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名古屋　幸祐" initials="名古屋　幸祐" lastIdx="1" clrIdx="0">
    <p:extLst>
      <p:ext uri="{19B8F6BF-5375-455C-9EA6-DF929625EA0E}">
        <p15:presenceInfo xmlns:p15="http://schemas.microsoft.com/office/powerpoint/2012/main" userId="S-1-5-21-1395191707-2625124514-2944135810-399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926" y="-444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363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785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889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490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618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198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192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460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099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689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184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7/14/2026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61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A26EB1-ABC8-4B78-ACB9-E0A6911CA6D9}"/>
              </a:ext>
            </a:extLst>
          </p:cNvPr>
          <p:cNvSpPr/>
          <p:nvPr/>
        </p:nvSpPr>
        <p:spPr>
          <a:xfrm>
            <a:off x="753491" y="-338987"/>
            <a:ext cx="6042501" cy="2496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摂津市デザイン仕切弁コンテスト</a:t>
            </a:r>
            <a:endParaRPr kumimoji="1" lang="en-US" altLang="ja-JP" sz="28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応募用紙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D8FE1FCF-F3FA-4626-BCC7-F3A115C13335}"/>
              </a:ext>
            </a:extLst>
          </p:cNvPr>
          <p:cNvSpPr/>
          <p:nvPr/>
        </p:nvSpPr>
        <p:spPr>
          <a:xfrm>
            <a:off x="3082070" y="7505163"/>
            <a:ext cx="3667072" cy="5829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※</a:t>
            </a:r>
            <a:r>
              <a:rPr kumimoji="1" lang="ja-JP" altLang="en-US" sz="1600" dirty="0">
                <a:solidFill>
                  <a:schemeClr val="tx1"/>
                </a:solidFill>
              </a:rPr>
              <a:t>枠内にデザインを描いてください。</a:t>
            </a: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A04F9C09-D61D-4207-8E02-4EB4AB0CD865}"/>
              </a:ext>
            </a:extLst>
          </p:cNvPr>
          <p:cNvSpPr/>
          <p:nvPr/>
        </p:nvSpPr>
        <p:spPr>
          <a:xfrm>
            <a:off x="590290" y="1424766"/>
            <a:ext cx="6120000" cy="6120000"/>
          </a:xfrm>
          <a:prstGeom prst="ellipse">
            <a:avLst/>
          </a:prstGeom>
          <a:noFill/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37"/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7693A261-C867-47C7-9DB8-1EB531165FDD}"/>
              </a:ext>
            </a:extLst>
          </p:cNvPr>
          <p:cNvSpPr/>
          <p:nvPr/>
        </p:nvSpPr>
        <p:spPr>
          <a:xfrm>
            <a:off x="3107450" y="6735141"/>
            <a:ext cx="1112852" cy="809625"/>
          </a:xfrm>
          <a:prstGeom prst="roundRect">
            <a:avLst>
              <a:gd name="adj" fmla="val 18036"/>
            </a:avLst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37"/>
          </a:p>
        </p:txBody>
      </p:sp>
      <p:graphicFrame>
        <p:nvGraphicFramePr>
          <p:cNvPr id="8" name="オブジェクト 7">
            <a:extLst>
              <a:ext uri="{FF2B5EF4-FFF2-40B4-BE49-F238E27FC236}">
                <a16:creationId xmlns:a16="http://schemas.microsoft.com/office/drawing/2014/main" id="{1B81F1B4-0A54-4C16-8076-76E63FFF38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5794967"/>
              </p:ext>
            </p:extLst>
          </p:nvPr>
        </p:nvGraphicFramePr>
        <p:xfrm>
          <a:off x="1064878" y="8066897"/>
          <a:ext cx="5419725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Worksheet" r:id="rId3" imgW="5419673" imgH="2400371" progId="Excel.Sheet.12">
                  <p:embed/>
                </p:oleObj>
              </mc:Choice>
              <mc:Fallback>
                <p:oleObj name="Worksheet" r:id="rId3" imgW="5419673" imgH="2400371" progId="Excel.Sheet.12">
                  <p:embed/>
                  <p:pic>
                    <p:nvPicPr>
                      <p:cNvPr id="12" name="オブジェクト 11">
                        <a:extLst>
                          <a:ext uri="{FF2B5EF4-FFF2-40B4-BE49-F238E27FC236}">
                            <a16:creationId xmlns:a16="http://schemas.microsoft.com/office/drawing/2014/main" id="{F30BF8BD-AF99-486C-957D-44262A4A480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64878" y="8066897"/>
                        <a:ext cx="5419725" cy="2400300"/>
                      </a:xfrm>
                      <a:prstGeom prst="rect">
                        <a:avLst/>
                      </a:prstGeom>
                      <a:ln w="12700">
                        <a:solidFill>
                          <a:schemeClr val="tx1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93382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520</TotalTime>
  <Words>15</Words>
  <Application>Microsoft Office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Microsoft Excel ワークシート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池上　風葉</dc:creator>
  <cp:lastModifiedBy>名古屋　幸祐</cp:lastModifiedBy>
  <cp:revision>19</cp:revision>
  <cp:lastPrinted>2026-07-06T02:26:09Z</cp:lastPrinted>
  <dcterms:created xsi:type="dcterms:W3CDTF">2026-05-25T00:46:08Z</dcterms:created>
  <dcterms:modified xsi:type="dcterms:W3CDTF">2026-07-14T04:51:17Z</dcterms:modified>
</cp:coreProperties>
</file>