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構成" id="{656D9528-DF17-4E6C-8B43-62330E098218}">
          <p14:sldIdLst/>
        </p14:section>
        <p14:section name="タイトルなしのセクション" id="{39631B04-3F78-46DA-B817-FB63375AE6C5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FF7E4D4-BDC6-4D83-A248-2009C110D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882499-F94C-4053-AF38-E8AC831A2C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F0B51E-339A-4A82-BB16-0CE9A7A0ED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4DD9A-4EA9-49B9-A48D-6A9E37F7B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873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0AB2C-5737-437C-9173-7993ED6DBA26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9A0FD-3EBF-4061-9F62-750DB81E2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89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1FD5-C4F2-45F3-AEDE-24FBD042A537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15B-EF25-43FF-B360-57B117D8F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15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1FD5-C4F2-45F3-AEDE-24FBD042A537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15B-EF25-43FF-B360-57B117D8F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03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1FD5-C4F2-45F3-AEDE-24FBD042A537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15B-EF25-43FF-B360-57B117D8F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3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1FD5-C4F2-45F3-AEDE-24FBD042A537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15B-EF25-43FF-B360-57B117D8F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44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1FD5-C4F2-45F3-AEDE-24FBD042A537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15B-EF25-43FF-B360-57B117D8F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78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1FD5-C4F2-45F3-AEDE-24FBD042A537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15B-EF25-43FF-B360-57B117D8F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43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1FD5-C4F2-45F3-AEDE-24FBD042A537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15B-EF25-43FF-B360-57B117D8F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45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1FD5-C4F2-45F3-AEDE-24FBD042A537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15B-EF25-43FF-B360-57B117D8F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06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1FD5-C4F2-45F3-AEDE-24FBD042A537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15B-EF25-43FF-B360-57B117D8F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01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1FD5-C4F2-45F3-AEDE-24FBD042A537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15B-EF25-43FF-B360-57B117D8F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42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1FD5-C4F2-45F3-AEDE-24FBD042A537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115B-EF25-43FF-B360-57B117D8F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23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71FD5-C4F2-45F3-AEDE-24FBD042A537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F115B-EF25-43FF-B360-57B117D8F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23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762476"/>
            <a:ext cx="7970066" cy="54388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84624" y="65666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子育て総合支援センター（１階）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88125" y="3257550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玄関</a:t>
            </a:r>
            <a:endParaRPr kumimoji="1"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73CC43-05A6-4C90-A565-3770DB268BD3}"/>
              </a:ext>
            </a:extLst>
          </p:cNvPr>
          <p:cNvSpPr txBox="1"/>
          <p:nvPr/>
        </p:nvSpPr>
        <p:spPr>
          <a:xfrm>
            <a:off x="284624" y="21979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別紙</a:t>
            </a:r>
            <a:r>
              <a:rPr lang="ja-JP" altLang="en-US" sz="2400" b="1" dirty="0"/>
              <a:t>２</a:t>
            </a:r>
            <a:r>
              <a:rPr kumimoji="1" lang="ja-JP" altLang="en-US" sz="2400" b="1" dirty="0"/>
              <a:t>．フロア図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9174D66-2603-47A3-91A1-DEA2FC1EED5F}"/>
              </a:ext>
            </a:extLst>
          </p:cNvPr>
          <p:cNvSpPr/>
          <p:nvPr/>
        </p:nvSpPr>
        <p:spPr>
          <a:xfrm>
            <a:off x="5852141" y="2451784"/>
            <a:ext cx="542390" cy="805765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E432D58-11AF-4379-BAFB-E39AFDD799DE}"/>
              </a:ext>
            </a:extLst>
          </p:cNvPr>
          <p:cNvSpPr/>
          <p:nvPr/>
        </p:nvSpPr>
        <p:spPr>
          <a:xfrm>
            <a:off x="6931628" y="3226780"/>
            <a:ext cx="1371544" cy="2101965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65045C4-77C3-49DC-84D3-0DA7B938B924}"/>
              </a:ext>
            </a:extLst>
          </p:cNvPr>
          <p:cNvSpPr/>
          <p:nvPr/>
        </p:nvSpPr>
        <p:spPr>
          <a:xfrm>
            <a:off x="6426143" y="2242216"/>
            <a:ext cx="1135118" cy="106699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E2D7038-A63F-497C-9FA5-41CF671B1485}"/>
              </a:ext>
            </a:extLst>
          </p:cNvPr>
          <p:cNvSpPr/>
          <p:nvPr/>
        </p:nvSpPr>
        <p:spPr>
          <a:xfrm>
            <a:off x="767525" y="2925147"/>
            <a:ext cx="803578" cy="62687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45F255-E437-4D95-B39C-35D29352F304}"/>
              </a:ext>
            </a:extLst>
          </p:cNvPr>
          <p:cNvSpPr txBox="1"/>
          <p:nvPr/>
        </p:nvSpPr>
        <p:spPr>
          <a:xfrm>
            <a:off x="438954" y="3669507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無線</a:t>
            </a:r>
            <a:r>
              <a:rPr kumimoji="1" lang="ja-JP" altLang="en-US" sz="1400" dirty="0"/>
              <a:t>利用エリア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C73A68B-B63E-4F93-9CB6-057709EB5DA9}"/>
              </a:ext>
            </a:extLst>
          </p:cNvPr>
          <p:cNvSpPr/>
          <p:nvPr/>
        </p:nvSpPr>
        <p:spPr>
          <a:xfrm>
            <a:off x="5596752" y="2823898"/>
            <a:ext cx="255389" cy="433652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01563D8-6EA2-4D2C-9EDC-E299422C1380}"/>
              </a:ext>
            </a:extLst>
          </p:cNvPr>
          <p:cNvSpPr/>
          <p:nvPr/>
        </p:nvSpPr>
        <p:spPr>
          <a:xfrm>
            <a:off x="4586359" y="2754051"/>
            <a:ext cx="914399" cy="945457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76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84624" y="13970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子育て総合支援センター（２階）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10412"/>
          <a:stretch/>
        </p:blipFill>
        <p:spPr>
          <a:xfrm rot="5400000">
            <a:off x="3033560" y="-921853"/>
            <a:ext cx="5736898" cy="906081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524A8CE-D497-4092-9D23-1D37FB9E4FF3}"/>
              </a:ext>
            </a:extLst>
          </p:cNvPr>
          <p:cNvSpPr/>
          <p:nvPr/>
        </p:nvSpPr>
        <p:spPr>
          <a:xfrm>
            <a:off x="6810972" y="3678622"/>
            <a:ext cx="1397606" cy="1670964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A22E377-C6D9-4A53-9197-E652DBBE6849}"/>
              </a:ext>
            </a:extLst>
          </p:cNvPr>
          <p:cNvSpPr/>
          <p:nvPr/>
        </p:nvSpPr>
        <p:spPr>
          <a:xfrm>
            <a:off x="6894920" y="3511116"/>
            <a:ext cx="504363" cy="167506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05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19" y="263662"/>
            <a:ext cx="8948290" cy="633067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810501" y="4460002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玄関</a:t>
            </a:r>
            <a:endParaRPr kumimoji="1"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4471A64-9C66-4903-8733-B16C9E7150AB}"/>
              </a:ext>
            </a:extLst>
          </p:cNvPr>
          <p:cNvSpPr/>
          <p:nvPr/>
        </p:nvSpPr>
        <p:spPr>
          <a:xfrm>
            <a:off x="4007465" y="2231922"/>
            <a:ext cx="758845" cy="89989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624" y="1397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err="1"/>
              <a:t>べふ</a:t>
            </a:r>
            <a:r>
              <a:rPr kumimoji="1" lang="ja-JP" altLang="en-US" b="1" dirty="0"/>
              <a:t>こども園（</a:t>
            </a:r>
            <a:r>
              <a:rPr lang="ja-JP" altLang="en-US" b="1" dirty="0"/>
              <a:t>１</a:t>
            </a:r>
            <a:r>
              <a:rPr kumimoji="1" lang="ja-JP" altLang="en-US" b="1" dirty="0"/>
              <a:t>階）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2DA6BE4-BA3F-4054-BF26-103C5BE3DC56}"/>
              </a:ext>
            </a:extLst>
          </p:cNvPr>
          <p:cNvSpPr/>
          <p:nvPr/>
        </p:nvSpPr>
        <p:spPr>
          <a:xfrm>
            <a:off x="5070455" y="2033802"/>
            <a:ext cx="758845" cy="89989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983E0A5-F6AF-4C60-AE83-DF006129B21E}"/>
              </a:ext>
            </a:extLst>
          </p:cNvPr>
          <p:cNvSpPr/>
          <p:nvPr/>
        </p:nvSpPr>
        <p:spPr>
          <a:xfrm>
            <a:off x="3131165" y="2224302"/>
            <a:ext cx="758845" cy="89989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87CBF70-3F6D-4379-9B98-F61AD62BA6D3}"/>
              </a:ext>
            </a:extLst>
          </p:cNvPr>
          <p:cNvSpPr/>
          <p:nvPr/>
        </p:nvSpPr>
        <p:spPr>
          <a:xfrm>
            <a:off x="3131164" y="3703320"/>
            <a:ext cx="758845" cy="87209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70288C5-ED3A-4C11-9530-E304944E32D4}"/>
              </a:ext>
            </a:extLst>
          </p:cNvPr>
          <p:cNvSpPr/>
          <p:nvPr/>
        </p:nvSpPr>
        <p:spPr>
          <a:xfrm>
            <a:off x="6096001" y="1927122"/>
            <a:ext cx="480060" cy="89989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F3E54AE-9902-4656-AE0C-B0982DE3AB2C}"/>
              </a:ext>
            </a:extLst>
          </p:cNvPr>
          <p:cNvSpPr/>
          <p:nvPr/>
        </p:nvSpPr>
        <p:spPr>
          <a:xfrm>
            <a:off x="6980235" y="1705047"/>
            <a:ext cx="384495" cy="823686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7F11250-E411-40DE-97B4-21E0B933FA07}"/>
              </a:ext>
            </a:extLst>
          </p:cNvPr>
          <p:cNvSpPr/>
          <p:nvPr/>
        </p:nvSpPr>
        <p:spPr>
          <a:xfrm>
            <a:off x="7638827" y="1717572"/>
            <a:ext cx="819059" cy="838926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8C99D5F-D6A9-4328-96CC-A4453FF14E4C}"/>
              </a:ext>
            </a:extLst>
          </p:cNvPr>
          <p:cNvSpPr/>
          <p:nvPr/>
        </p:nvSpPr>
        <p:spPr>
          <a:xfrm>
            <a:off x="7364730" y="2358390"/>
            <a:ext cx="274097" cy="12573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7A71F17-D2BC-48EF-B33E-992728512B4A}"/>
              </a:ext>
            </a:extLst>
          </p:cNvPr>
          <p:cNvSpPr/>
          <p:nvPr/>
        </p:nvSpPr>
        <p:spPr>
          <a:xfrm>
            <a:off x="8903747" y="2978682"/>
            <a:ext cx="823183" cy="72463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48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84624" y="1397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err="1"/>
              <a:t>べふ</a:t>
            </a:r>
            <a:r>
              <a:rPr kumimoji="1" lang="ja-JP" altLang="en-US" b="1" dirty="0"/>
              <a:t>こども園（</a:t>
            </a:r>
            <a:r>
              <a:rPr lang="ja-JP" altLang="en-US" b="1" dirty="0"/>
              <a:t>２</a:t>
            </a:r>
            <a:r>
              <a:rPr kumimoji="1" lang="ja-JP" altLang="en-US" b="1" dirty="0"/>
              <a:t>階）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17" y="1028700"/>
            <a:ext cx="7647215" cy="54102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3BCBC4-303B-461B-BE1C-445F819EE3B2}"/>
              </a:ext>
            </a:extLst>
          </p:cNvPr>
          <p:cNvSpPr/>
          <p:nvPr/>
        </p:nvSpPr>
        <p:spPr>
          <a:xfrm>
            <a:off x="8508665" y="3009536"/>
            <a:ext cx="749635" cy="1272903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583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35</Words>
  <Application>Microsoft Office PowerPoint</Application>
  <PresentationFormat>ワイド画面</PresentationFormat>
  <Paragraphs>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2742916</dc:creator>
  <cp:lastModifiedBy>瓜田　桃子</cp:lastModifiedBy>
  <cp:revision>40</cp:revision>
  <dcterms:created xsi:type="dcterms:W3CDTF">2022-10-18T04:48:05Z</dcterms:created>
  <dcterms:modified xsi:type="dcterms:W3CDTF">2023-11-24T02:15:54Z</dcterms:modified>
</cp:coreProperties>
</file>